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6" r:id="rId5"/>
    <p:sldId id="261" r:id="rId6"/>
    <p:sldId id="262" r:id="rId7"/>
    <p:sldId id="263" r:id="rId8"/>
    <p:sldId id="264" r:id="rId9"/>
    <p:sldId id="258" r:id="rId10"/>
    <p:sldId id="267" r:id="rId11"/>
    <p:sldId id="25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962A1-5B15-8B4D-B3BE-9E0D85D59C0D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7E61-F060-B145-B982-DED5BED2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5F09-1492-1447-A957-B5A90D5F0E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6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8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FE6D-7962-224B-81CC-C1E7811193C0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C5FF-B53D-6B42-BCFC-9DE85F4C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Know it’s an Idiot</a:t>
            </a:r>
            <a:br>
              <a:rPr lang="en-US" dirty="0" smtClean="0"/>
            </a:br>
            <a:r>
              <a:rPr lang="en-US" dirty="0" smtClean="0"/>
              <a:t>But it’s MY artificial idiot!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Vint</a:t>
            </a:r>
            <a:r>
              <a:rPr lang="en-US" dirty="0" smtClean="0"/>
              <a:t> Cerf</a:t>
            </a:r>
          </a:p>
          <a:p>
            <a:r>
              <a:rPr lang="en-US" dirty="0" smtClean="0"/>
              <a:t>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pic>
        <p:nvPicPr>
          <p:cNvPr id="4" name="Content Placeholder 3" descr="go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61" r="-47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327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DeepMind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Lee </a:t>
            </a:r>
            <a:r>
              <a:rPr lang="en-US" dirty="0" err="1" smtClean="0"/>
              <a:t>Sedol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games out of 5</a:t>
            </a:r>
          </a:p>
          <a:p>
            <a:pPr lvl="1"/>
            <a:r>
              <a:rPr lang="en-US" dirty="0" smtClean="0"/>
              <a:t>Move 37 in Game 1</a:t>
            </a:r>
          </a:p>
          <a:p>
            <a:r>
              <a:rPr lang="en-US" dirty="0" smtClean="0"/>
              <a:t>150 layer neural network</a:t>
            </a:r>
          </a:p>
          <a:p>
            <a:r>
              <a:rPr lang="en-US" dirty="0" smtClean="0"/>
              <a:t>Tensor Processing Unit (TPU)</a:t>
            </a:r>
          </a:p>
          <a:p>
            <a:r>
              <a:rPr lang="en-US" dirty="0" smtClean="0"/>
              <a:t>Google Datacenter Cooling: 40% electricity reduction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Driving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removed (has been captured in the recorded video of </a:t>
            </a:r>
            <a:r>
              <a:rPr lang="en-US" smtClean="0"/>
              <a:t>the presentation)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computer scientist</a:t>
            </a:r>
          </a:p>
          <a:p>
            <a:r>
              <a:rPr lang="en-US" dirty="0" smtClean="0"/>
              <a:t>But I am not an AI expert</a:t>
            </a:r>
          </a:p>
          <a:p>
            <a:r>
              <a:rPr lang="en-US" dirty="0" smtClean="0"/>
              <a:t>So I don’t really know what I am talking about</a:t>
            </a:r>
          </a:p>
          <a:p>
            <a:r>
              <a:rPr lang="en-US" dirty="0" smtClean="0"/>
              <a:t>But that never stopped me before!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Programming</a:t>
            </a:r>
          </a:p>
          <a:p>
            <a:r>
              <a:rPr lang="en-US" dirty="0" smtClean="0"/>
              <a:t>Move Trees in Games; Decision Trees</a:t>
            </a:r>
          </a:p>
          <a:p>
            <a:r>
              <a:rPr lang="en-US" dirty="0" smtClean="0"/>
              <a:t>Alpha-Beta Pruning</a:t>
            </a:r>
          </a:p>
          <a:p>
            <a:r>
              <a:rPr lang="en-US" dirty="0" smtClean="0"/>
              <a:t>Expert Systems</a:t>
            </a:r>
          </a:p>
          <a:p>
            <a:pPr lvl="1"/>
            <a:r>
              <a:rPr lang="en-US" dirty="0" smtClean="0"/>
              <a:t>Edward </a:t>
            </a:r>
            <a:r>
              <a:rPr lang="en-US" dirty="0" err="1" smtClean="0"/>
              <a:t>Feigenbaum</a:t>
            </a:r>
            <a:r>
              <a:rPr lang="en-US" dirty="0" smtClean="0"/>
              <a:t>, Joshua Lederberg: DENDRAL</a:t>
            </a:r>
          </a:p>
          <a:p>
            <a:r>
              <a:rPr lang="en-US" dirty="0" smtClean="0"/>
              <a:t>Bayesian Analysis</a:t>
            </a:r>
          </a:p>
          <a:p>
            <a:pPr lvl="1"/>
            <a:r>
              <a:rPr lang="en-US" dirty="0" smtClean="0"/>
              <a:t>Conditional Probabilities</a:t>
            </a:r>
          </a:p>
          <a:p>
            <a:pPr lvl="1"/>
            <a:r>
              <a:rPr lang="en-US" dirty="0" smtClean="0"/>
              <a:t>Decision making with partial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Layman’s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doesn’t work all the time, it’s AI</a:t>
            </a:r>
          </a:p>
          <a:p>
            <a:r>
              <a:rPr lang="en-US" dirty="0" smtClean="0"/>
              <a:t>If it works, it’s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 = sum of inputs*weights </a:t>
            </a:r>
            <a:endParaRPr lang="en-US" dirty="0"/>
          </a:p>
        </p:txBody>
      </p:sp>
      <p:pic>
        <p:nvPicPr>
          <p:cNvPr id="4" name="Picture 3" descr="tiny neural ne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97" y="2439430"/>
            <a:ext cx="4118544" cy="44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inputs</a:t>
            </a:r>
          </a:p>
          <a:p>
            <a:r>
              <a:rPr lang="en-US" dirty="0" smtClean="0"/>
              <a:t>Calculate actual </a:t>
            </a:r>
            <a:r>
              <a:rPr lang="en-US" dirty="0" err="1" smtClean="0"/>
              <a:t>vs</a:t>
            </a:r>
            <a:r>
              <a:rPr lang="en-US" dirty="0" smtClean="0"/>
              <a:t> desired output</a:t>
            </a:r>
          </a:p>
          <a:p>
            <a:r>
              <a:rPr lang="en-US" dirty="0" smtClean="0"/>
              <a:t>Back Propagate Proportionate squared error to adjust weights</a:t>
            </a:r>
          </a:p>
          <a:p>
            <a:r>
              <a:rPr lang="en-US" dirty="0" smtClean="0"/>
              <a:t>Repeat to minimize error</a:t>
            </a:r>
          </a:p>
          <a:p>
            <a:r>
              <a:rPr lang="en-US" dirty="0" smtClean="0"/>
              <a:t>Classification, Recognition,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1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Dictionary Lookup</a:t>
            </a:r>
          </a:p>
          <a:p>
            <a:pPr lvl="1"/>
            <a:r>
              <a:rPr lang="en-US" dirty="0" smtClean="0"/>
              <a:t>English/Russian</a:t>
            </a:r>
          </a:p>
          <a:p>
            <a:pPr lvl="2"/>
            <a:r>
              <a:rPr lang="en-US" dirty="0" smtClean="0"/>
              <a:t>“Out of Sight; Out of Mind”</a:t>
            </a:r>
          </a:p>
          <a:p>
            <a:pPr lvl="2"/>
            <a:r>
              <a:rPr lang="en-US" dirty="0" smtClean="0"/>
              <a:t>“Invisible Idiot”</a:t>
            </a:r>
          </a:p>
          <a:p>
            <a:r>
              <a:rPr lang="en-US" dirty="0" smtClean="0"/>
              <a:t>Statistical Phrase Matching</a:t>
            </a:r>
          </a:p>
          <a:p>
            <a:pPr lvl="1"/>
            <a:r>
              <a:rPr lang="en-US" dirty="0" smtClean="0"/>
              <a:t>Large corpus of document pairs</a:t>
            </a:r>
          </a:p>
          <a:p>
            <a:pPr lvl="1"/>
            <a:r>
              <a:rPr lang="en-US" dirty="0" smtClean="0"/>
              <a:t>Significant jump in translation quality</a:t>
            </a:r>
          </a:p>
          <a:p>
            <a:r>
              <a:rPr lang="en-US" dirty="0" smtClean="0"/>
              <a:t>Application of sentence structure, semantics</a:t>
            </a:r>
          </a:p>
          <a:p>
            <a:r>
              <a:rPr lang="en-US" dirty="0" smtClean="0"/>
              <a:t>Most recent results w/neural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5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Translation</a:t>
            </a:r>
            <a:endParaRPr lang="en-US" dirty="0"/>
          </a:p>
        </p:txBody>
      </p:sp>
      <p:pic>
        <p:nvPicPr>
          <p:cNvPr id="4" name="Content Placeholder 3" descr="funny german translation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51" b="-8051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5683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to achieve human-like result</a:t>
            </a:r>
          </a:p>
          <a:p>
            <a:r>
              <a:rPr lang="en-US" dirty="0" smtClean="0"/>
              <a:t>Checkers</a:t>
            </a:r>
          </a:p>
          <a:p>
            <a:pPr lvl="1"/>
            <a:r>
              <a:rPr lang="en-US" dirty="0" smtClean="0"/>
              <a:t>Arthur Samuel: coined “Machine Learning” 1959</a:t>
            </a:r>
          </a:p>
          <a:p>
            <a:pPr lvl="1"/>
            <a:r>
              <a:rPr lang="en-US" dirty="0" smtClean="0"/>
              <a:t>Search Tree; Alpha-Beta Pruning; Board Position</a:t>
            </a:r>
          </a:p>
          <a:p>
            <a:r>
              <a:rPr lang="en-US" dirty="0" smtClean="0"/>
              <a:t>Chess </a:t>
            </a:r>
          </a:p>
          <a:p>
            <a:pPr lvl="1"/>
            <a:r>
              <a:rPr lang="en-US" dirty="0" smtClean="0"/>
              <a:t>IBM Deep Blue </a:t>
            </a:r>
            <a:r>
              <a:rPr lang="en-US" dirty="0" err="1" smtClean="0"/>
              <a:t>vs</a:t>
            </a:r>
            <a:r>
              <a:rPr lang="en-US" dirty="0" smtClean="0"/>
              <a:t> Kasparov: 1997 (3 ½ - 2 ½)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Game, Move 44 </a:t>
            </a:r>
            <a:r>
              <a:rPr lang="mr-IN" dirty="0" smtClean="0"/>
              <a:t>–</a:t>
            </a:r>
            <a:r>
              <a:rPr lang="en-US" dirty="0" smtClean="0"/>
              <a:t> bug </a:t>
            </a:r>
            <a:r>
              <a:rPr lang="mr-IN" dirty="0" smtClean="0"/>
              <a:t>–</a:t>
            </a:r>
            <a:r>
              <a:rPr lang="en-US" dirty="0" smtClean="0"/>
              <a:t> superior intelligence</a:t>
            </a:r>
          </a:p>
          <a:p>
            <a:pPr lvl="1"/>
            <a:r>
              <a:rPr lang="en-US" dirty="0" smtClean="0"/>
              <a:t>Kasparov wins first game but loses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5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296</Words>
  <Application>Microsoft Macintosh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 Know it’s an Idiot But it’s MY artificial idiot!</vt:lpstr>
      <vt:lpstr>Warning!</vt:lpstr>
      <vt:lpstr>So What is AI?</vt:lpstr>
      <vt:lpstr>Layman’s Definition</vt:lpstr>
      <vt:lpstr>Neural Networks</vt:lpstr>
      <vt:lpstr>Neural Networks (2)</vt:lpstr>
      <vt:lpstr>Language Translation</vt:lpstr>
      <vt:lpstr>Language Translation</vt:lpstr>
      <vt:lpstr>Games (1)</vt:lpstr>
      <vt:lpstr>GO!</vt:lpstr>
      <vt:lpstr>AlphaGo </vt:lpstr>
      <vt:lpstr>Self Driving Car</vt:lpstr>
    </vt:vector>
  </TitlesOfParts>
  <Company>Google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Know it’s an Idiot But it’s MY artificial idiot!</dc:title>
  <dc:creator>Mac Admin</dc:creator>
  <cp:lastModifiedBy>Mac Admin</cp:lastModifiedBy>
  <cp:revision>12</cp:revision>
  <dcterms:created xsi:type="dcterms:W3CDTF">2017-01-31T07:47:21Z</dcterms:created>
  <dcterms:modified xsi:type="dcterms:W3CDTF">2017-02-07T15:47:14Z</dcterms:modified>
</cp:coreProperties>
</file>